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1" r:id="rId4"/>
    <p:sldId id="272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90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367-CE99-40DF-9D7A-990E6F323CB7}" type="datetimeFigureOut">
              <a:rPr lang="nl-NL" smtClean="0"/>
              <a:pPr/>
              <a:t>2-6-2014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2D7BD-C255-4087-AFDA-C777FFBA91D2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0" name="Rechthoe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367-CE99-40DF-9D7A-990E6F323CB7}" type="datetimeFigureOut">
              <a:rPr lang="nl-NL" smtClean="0"/>
              <a:pPr/>
              <a:t>2-6-2014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2D7BD-C255-4087-AFDA-C777FFBA91D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hthoe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367-CE99-40DF-9D7A-990E6F323CB7}" type="datetimeFigureOut">
              <a:rPr lang="nl-NL" smtClean="0"/>
              <a:pPr/>
              <a:t>2-6-2014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2D7BD-C255-4087-AFDA-C777FFBA91D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367-CE99-40DF-9D7A-990E6F323CB7}" type="datetimeFigureOut">
              <a:rPr lang="nl-NL" smtClean="0"/>
              <a:pPr/>
              <a:t>2-6-2014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2D7BD-C255-4087-AFDA-C777FFBA91D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367-CE99-40DF-9D7A-990E6F323CB7}" type="datetimeFigureOut">
              <a:rPr lang="nl-NL" smtClean="0"/>
              <a:pPr/>
              <a:t>2-6-2014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2D7BD-C255-4087-AFDA-C777FFBA91D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367-CE99-40DF-9D7A-990E6F323CB7}" type="datetimeFigureOut">
              <a:rPr lang="nl-NL" smtClean="0"/>
              <a:pPr/>
              <a:t>2-6-2014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2D7BD-C255-4087-AFDA-C777FFBA91D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367-CE99-40DF-9D7A-990E6F323CB7}" type="datetimeFigureOut">
              <a:rPr lang="nl-NL" smtClean="0"/>
              <a:pPr/>
              <a:t>2-6-2014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2D7BD-C255-4087-AFDA-C777FFBA91D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367-CE99-40DF-9D7A-990E6F323CB7}" type="datetimeFigureOut">
              <a:rPr lang="nl-NL" smtClean="0"/>
              <a:pPr/>
              <a:t>2-6-2014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2D7BD-C255-4087-AFDA-C777FFBA91D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367-CE99-40DF-9D7A-990E6F323CB7}" type="datetimeFigureOut">
              <a:rPr lang="nl-NL" smtClean="0"/>
              <a:pPr/>
              <a:t>2-6-2014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2D7BD-C255-4087-AFDA-C777FFBA91D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367-CE99-40DF-9D7A-990E6F323CB7}" type="datetimeFigureOut">
              <a:rPr lang="nl-NL" smtClean="0"/>
              <a:pPr/>
              <a:t>2-6-2014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2D7BD-C255-4087-AFDA-C777FFBA91D2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2" name="Rechthoe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CBF89367-CE99-40DF-9D7A-990E6F323CB7}" type="datetimeFigureOut">
              <a:rPr lang="nl-NL" smtClean="0"/>
              <a:pPr/>
              <a:t>2-6-2014</a:t>
            </a:fld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792D7BD-C255-4087-AFDA-C777FFBA91D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hthoe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BF89367-CE99-40DF-9D7A-990E6F323CB7}" type="datetimeFigureOut">
              <a:rPr lang="nl-NL" smtClean="0"/>
              <a:pPr/>
              <a:t>2-6-2014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792D7BD-C255-4087-AFDA-C777FFBA91D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8077200" cy="2786082"/>
          </a:xfrm>
        </p:spPr>
        <p:txBody>
          <a:bodyPr>
            <a:normAutofit/>
          </a:bodyPr>
          <a:lstStyle/>
          <a:p>
            <a:pPr algn="ctr"/>
            <a:r>
              <a:rPr lang="nl-NL" sz="8000" dirty="0" smtClean="0"/>
              <a:t>Als/dan</a:t>
            </a:r>
            <a:endParaRPr lang="nl-NL" sz="80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2132856"/>
            <a:ext cx="6357689" cy="42199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Dan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772815"/>
            <a:ext cx="8229600" cy="4627985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nl-NL" sz="2800" dirty="0" smtClean="0"/>
              <a:t>Als je dan gebruikt, wil je het verschil </a:t>
            </a:r>
            <a:r>
              <a:rPr lang="nl-NL" sz="2800" u="sng" dirty="0" smtClean="0"/>
              <a:t>beschrijven</a:t>
            </a:r>
            <a:r>
              <a:rPr lang="nl-NL" sz="2800" dirty="0" smtClean="0"/>
              <a:t>. Je gebruikt hierbij vaak de vergrotende trap of bijvoorbeeld ‘anders’:</a:t>
            </a:r>
          </a:p>
          <a:p>
            <a:pPr marL="118872" indent="0">
              <a:buNone/>
            </a:pPr>
            <a:endParaRPr lang="nl-NL" sz="2800" dirty="0" smtClean="0"/>
          </a:p>
          <a:p>
            <a:r>
              <a:rPr lang="nl-NL" sz="2800" dirty="0"/>
              <a:t>Kees zingt </a:t>
            </a:r>
            <a:r>
              <a:rPr lang="nl-NL" sz="2800" b="1" dirty="0"/>
              <a:t>mooier dan</a:t>
            </a:r>
            <a:r>
              <a:rPr lang="nl-NL" sz="2800" dirty="0"/>
              <a:t> Wim.</a:t>
            </a:r>
          </a:p>
          <a:p>
            <a:r>
              <a:rPr lang="nl-NL" sz="2800" dirty="0"/>
              <a:t>Kees is nog </a:t>
            </a:r>
            <a:r>
              <a:rPr lang="nl-NL" sz="2800" b="1" dirty="0"/>
              <a:t>groter dan</a:t>
            </a:r>
            <a:r>
              <a:rPr lang="nl-NL" sz="2800" dirty="0"/>
              <a:t> een reus.</a:t>
            </a:r>
          </a:p>
          <a:p>
            <a:r>
              <a:rPr lang="nl-NL" sz="2800" dirty="0"/>
              <a:t>Kees is vijf keer </a:t>
            </a:r>
            <a:r>
              <a:rPr lang="nl-NL" sz="2800" b="1" dirty="0"/>
              <a:t>sterker dan</a:t>
            </a:r>
            <a:r>
              <a:rPr lang="nl-NL" sz="2800" dirty="0"/>
              <a:t> zijn zoon.</a:t>
            </a:r>
          </a:p>
          <a:p>
            <a:r>
              <a:rPr lang="nl-NL" sz="2800" dirty="0"/>
              <a:t>Kees staat op </a:t>
            </a:r>
            <a:r>
              <a:rPr lang="nl-NL" sz="2800" b="1" dirty="0"/>
              <a:t>een andere hoogte dan</a:t>
            </a:r>
            <a:r>
              <a:rPr lang="nl-NL" sz="2800" dirty="0"/>
              <a:t> Jan. </a:t>
            </a:r>
          </a:p>
          <a:p>
            <a:r>
              <a:rPr lang="nl-NL" sz="2800" dirty="0"/>
              <a:t>Kees doet niets </a:t>
            </a:r>
            <a:r>
              <a:rPr lang="nl-NL" sz="2800" b="1" dirty="0"/>
              <a:t>anders dan</a:t>
            </a:r>
            <a:r>
              <a:rPr lang="nl-NL" sz="2800" dirty="0"/>
              <a:t> slapen.</a:t>
            </a:r>
          </a:p>
          <a:p>
            <a:pPr marL="118872" indent="0">
              <a:buNone/>
            </a:pPr>
            <a:endParaRPr lang="nl-NL" sz="2800" u="sng" dirty="0" smtClean="0"/>
          </a:p>
          <a:p>
            <a:pPr marL="118872" indent="0">
              <a:buNone/>
            </a:pPr>
            <a:endParaRPr lang="nl-NL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Als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08176"/>
            <a:ext cx="8686800" cy="5449823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nl-NL" dirty="0"/>
              <a:t>Als je </a:t>
            </a:r>
            <a:r>
              <a:rPr lang="nl-NL" dirty="0" smtClean="0"/>
              <a:t>als gebruikt, wil je de </a:t>
            </a:r>
            <a:r>
              <a:rPr lang="nl-NL" u="sng" dirty="0" smtClean="0"/>
              <a:t>gelijkheid</a:t>
            </a:r>
            <a:r>
              <a:rPr lang="nl-NL" dirty="0" smtClean="0"/>
              <a:t> beschrijven. </a:t>
            </a:r>
            <a:r>
              <a:rPr lang="nl-NL" dirty="0"/>
              <a:t> </a:t>
            </a:r>
            <a:r>
              <a:rPr lang="nl-NL" dirty="0" smtClean="0"/>
              <a:t>Je gebruikt hierbij vaak  </a:t>
            </a:r>
            <a:r>
              <a:rPr lang="nl-NL" dirty="0"/>
              <a:t>'even', 'zelfde' of 'zo</a:t>
            </a:r>
            <a:r>
              <a:rPr lang="nl-NL" dirty="0" smtClean="0"/>
              <a:t>'.</a:t>
            </a:r>
          </a:p>
          <a:p>
            <a:pPr marL="118872" indent="0">
              <a:buNone/>
            </a:pPr>
            <a:endParaRPr lang="nl-NL" dirty="0" smtClean="0"/>
          </a:p>
          <a:p>
            <a:r>
              <a:rPr lang="nl-NL" dirty="0"/>
              <a:t>Kees zingt </a:t>
            </a:r>
            <a:r>
              <a:rPr lang="nl-NL" b="1" dirty="0"/>
              <a:t>even mooi als</a:t>
            </a:r>
            <a:r>
              <a:rPr lang="nl-NL" dirty="0"/>
              <a:t> Wim.</a:t>
            </a:r>
          </a:p>
          <a:p>
            <a:r>
              <a:rPr lang="nl-NL" dirty="0"/>
              <a:t>Kees is </a:t>
            </a:r>
            <a:r>
              <a:rPr lang="nl-NL" b="1" dirty="0"/>
              <a:t>zo groot als</a:t>
            </a:r>
            <a:r>
              <a:rPr lang="nl-NL" dirty="0"/>
              <a:t> een reus.</a:t>
            </a:r>
          </a:p>
          <a:p>
            <a:r>
              <a:rPr lang="nl-NL" dirty="0"/>
              <a:t>Kees is vijf keer </a:t>
            </a:r>
            <a:r>
              <a:rPr lang="nl-NL" b="1" dirty="0"/>
              <a:t>zo sterk als</a:t>
            </a:r>
            <a:r>
              <a:rPr lang="nl-NL" dirty="0"/>
              <a:t> zijn </a:t>
            </a:r>
            <a:r>
              <a:rPr lang="nl-NL" dirty="0" smtClean="0"/>
              <a:t>zoon.</a:t>
            </a:r>
            <a:endParaRPr lang="nl-NL" dirty="0"/>
          </a:p>
          <a:p>
            <a:r>
              <a:rPr lang="nl-NL" dirty="0"/>
              <a:t>Kees staat op </a:t>
            </a:r>
            <a:r>
              <a:rPr lang="nl-NL" b="1" dirty="0"/>
              <a:t>dezelfde hoogte als</a:t>
            </a:r>
            <a:r>
              <a:rPr lang="nl-NL" dirty="0"/>
              <a:t> Jan.</a:t>
            </a:r>
          </a:p>
          <a:p>
            <a:pPr marL="118872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40673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Oefenzinnen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33222" indent="-514350">
              <a:buAutoNum type="arabicPeriod"/>
            </a:pPr>
            <a:r>
              <a:rPr lang="nl-NL" dirty="0" smtClean="0"/>
              <a:t>In </a:t>
            </a:r>
            <a:r>
              <a:rPr lang="nl-NL" dirty="0"/>
              <a:t>talen is hij veel beter ..... zijn broer</a:t>
            </a:r>
            <a:r>
              <a:rPr lang="nl-NL" dirty="0" smtClean="0"/>
              <a:t>.</a:t>
            </a:r>
          </a:p>
          <a:p>
            <a:pPr marL="633222" indent="-514350">
              <a:buAutoNum type="arabicPeriod"/>
            </a:pPr>
            <a:r>
              <a:rPr lang="nl-NL" dirty="0"/>
              <a:t>Karel drinkt meer ..... goed voor hem is</a:t>
            </a:r>
            <a:r>
              <a:rPr lang="nl-NL" dirty="0" smtClean="0"/>
              <a:t>.</a:t>
            </a:r>
          </a:p>
          <a:p>
            <a:pPr marL="633222" indent="-514350">
              <a:buAutoNum type="arabicPeriod"/>
            </a:pPr>
            <a:r>
              <a:rPr lang="nl-NL" dirty="0"/>
              <a:t>Ik ken zijn broer beter ..... zijn zus</a:t>
            </a:r>
            <a:r>
              <a:rPr lang="nl-NL" dirty="0" smtClean="0"/>
              <a:t>.</a:t>
            </a:r>
          </a:p>
          <a:p>
            <a:pPr marL="633222" indent="-514350">
              <a:buAutoNum type="arabicPeriod"/>
            </a:pPr>
            <a:r>
              <a:rPr lang="nl-NL" dirty="0"/>
              <a:t>Hij is net </a:t>
            </a:r>
            <a:r>
              <a:rPr lang="nl-NL" dirty="0" smtClean="0"/>
              <a:t>zo </a:t>
            </a:r>
            <a:r>
              <a:rPr lang="nl-NL" dirty="0"/>
              <a:t>leuk ..... jij</a:t>
            </a:r>
            <a:r>
              <a:rPr lang="nl-NL" dirty="0" smtClean="0"/>
              <a:t>.</a:t>
            </a:r>
          </a:p>
          <a:p>
            <a:pPr marL="633222" indent="-514350">
              <a:buAutoNum type="arabicPeriod"/>
            </a:pPr>
            <a:r>
              <a:rPr lang="nl-NL" dirty="0"/>
              <a:t>Gelukkig was de vraag niet groter ..... het aanbod</a:t>
            </a:r>
            <a:r>
              <a:rPr lang="nl-NL" dirty="0" smtClean="0"/>
              <a:t>.</a:t>
            </a:r>
          </a:p>
          <a:p>
            <a:pPr marL="633222" indent="-514350">
              <a:buAutoNum type="arabicPeriod"/>
            </a:pPr>
            <a:r>
              <a:rPr lang="nl-NL" dirty="0"/>
              <a:t>Hij leest veel sneller ..... ik</a:t>
            </a:r>
            <a:r>
              <a:rPr lang="nl-NL" dirty="0" smtClean="0"/>
              <a:t>.</a:t>
            </a:r>
          </a:p>
          <a:p>
            <a:pPr marL="633222" indent="-514350">
              <a:buAutoNum type="arabicPeriod"/>
            </a:pPr>
            <a:r>
              <a:rPr lang="nl-NL" dirty="0" smtClean="0"/>
              <a:t>Hij is net zo groot ….. </a:t>
            </a:r>
            <a:r>
              <a:rPr lang="nl-NL" dirty="0"/>
              <a:t>z</a:t>
            </a:r>
            <a:r>
              <a:rPr lang="nl-NL" dirty="0" smtClean="0"/>
              <a:t>ijn vader.</a:t>
            </a:r>
          </a:p>
          <a:p>
            <a:pPr marL="633222" indent="-514350">
              <a:buAutoNum type="arabicPeriod"/>
            </a:pPr>
            <a:r>
              <a:rPr lang="nl-NL" dirty="0"/>
              <a:t>Dat nieuwe lokaal heeft dezelfde afmetingen ..... de oude lokalen.</a:t>
            </a:r>
          </a:p>
        </p:txBody>
      </p:sp>
    </p:spTree>
    <p:extLst>
      <p:ext uri="{BB962C8B-B14F-4D97-AF65-F5344CB8AC3E}">
        <p14:creationId xmlns:p14="http://schemas.microsoft.com/office/powerpoint/2010/main" val="4243016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</TotalTime>
  <Words>141</Words>
  <Application>Microsoft Office PowerPoint</Application>
  <PresentationFormat>Diavoorstelling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Module</vt:lpstr>
      <vt:lpstr>Als/dan</vt:lpstr>
      <vt:lpstr>Dan</vt:lpstr>
      <vt:lpstr>Als </vt:lpstr>
      <vt:lpstr>Oefenzinnen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Opdracht: betoog schrijven</dc:title>
  <dc:creator>Elske</dc:creator>
  <cp:lastModifiedBy>Elske Mientjes</cp:lastModifiedBy>
  <cp:revision>37</cp:revision>
  <dcterms:created xsi:type="dcterms:W3CDTF">2013-01-23T11:48:57Z</dcterms:created>
  <dcterms:modified xsi:type="dcterms:W3CDTF">2014-06-02T11:06:26Z</dcterms:modified>
</cp:coreProperties>
</file>